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301" r:id="rId5"/>
    <p:sldId id="309" r:id="rId6"/>
    <p:sldId id="302" r:id="rId7"/>
    <p:sldId id="305" r:id="rId8"/>
    <p:sldId id="306" r:id="rId9"/>
    <p:sldId id="307" r:id="rId10"/>
    <p:sldId id="308" r:id="rId11"/>
    <p:sldId id="303" r:id="rId12"/>
    <p:sldId id="304" r:id="rId13"/>
    <p:sldId id="274" r:id="rId14"/>
    <p:sldId id="275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FF0066"/>
    <a:srgbClr val="FF9999"/>
    <a:srgbClr val="C7DD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40" autoAdjust="0"/>
    <p:restoredTop sz="94660"/>
  </p:normalViewPr>
  <p:slideViewPr>
    <p:cSldViewPr snapToGrid="0">
      <p:cViewPr varScale="1">
        <p:scale>
          <a:sx n="75" d="100"/>
          <a:sy n="75" d="100"/>
        </p:scale>
        <p:origin x="60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03636-1276-436E-89CF-9D85C4118EC9}" type="datetimeFigureOut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0F021-8323-4ADB-A546-D7D767A5E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91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5F09-E03D-478F-8B34-360842045882}" type="datetime1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Gaia(Gardening In App)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FBE0-9ADC-4D8E-BC22-816969B40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554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AD9C-FCEE-4800-98AD-1452631BBB08}" type="datetime1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Gaia(Gardening In App)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FBE0-9ADC-4D8E-BC22-816969B40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324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8F872-2180-42E0-A134-E6C227EF5675}" type="datetime1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Gaia(Gardening In App)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FBE0-9ADC-4D8E-BC22-816969B40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692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CE8F8-A342-40BA-BF7E-4F99F8CFFFC7}" type="datetime1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Gaia(Gardening In App)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FBE0-9ADC-4D8E-BC22-816969B40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10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1DB29-093D-45DB-85C9-42A8B8D2E9E7}" type="datetime1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Gaia(Gardening In App)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FBE0-9ADC-4D8E-BC22-816969B40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763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4D5F8-BFDA-4F10-89E0-AE55122A3465}" type="datetime1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Gaia(Gardening In App)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FBE0-9ADC-4D8E-BC22-816969B40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427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FCF16-030A-42D4-A96E-A4171E4953A7}" type="datetime1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Gaia(Gardening In App)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FBE0-9ADC-4D8E-BC22-816969B40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502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EDEDA-0BD6-48E7-A333-94C2897165EB}" type="datetime1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Gaia(Gardening In App)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FBE0-9ADC-4D8E-BC22-816969B40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729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3A9C-E2DD-4F42-86B6-82AD47AD2409}" type="datetime1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Gaia(Gardening In App)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FBE0-9ADC-4D8E-BC22-816969B40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56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EE26-B2AD-46E8-8557-130055D37A26}" type="datetime1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Gaia(Gardening In App)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FBE0-9ADC-4D8E-BC22-816969B40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257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E730B-B070-498F-AB0D-06AABDEAF919}" type="datetime1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Gaia(Gardening In App)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FBE0-9ADC-4D8E-BC22-816969B40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56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AC892-E9CE-450D-8929-B57EEF2CE781}" type="datetime1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Gaia(Gardening In App)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CFBE0-9ADC-4D8E-BC22-816969B40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343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-76200" y="-85725"/>
            <a:ext cx="12496800" cy="70836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269446" y="2928481"/>
            <a:ext cx="2394744" cy="980597"/>
          </a:xfrm>
        </p:spPr>
        <p:txBody>
          <a:bodyPr/>
          <a:lstStyle/>
          <a:p>
            <a:pPr algn="l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Gaia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004070" y="3809691"/>
            <a:ext cx="1997063" cy="243194"/>
          </a:xfrm>
        </p:spPr>
        <p:txBody>
          <a:bodyPr>
            <a:normAutofit lnSpcReduction="10000"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Gardening In App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타원 3"/>
          <p:cNvSpPr/>
          <p:nvPr/>
        </p:nvSpPr>
        <p:spPr>
          <a:xfrm>
            <a:off x="3752849" y="1090612"/>
            <a:ext cx="4686300" cy="4686300"/>
          </a:xfrm>
          <a:prstGeom prst="ellipse">
            <a:avLst/>
          </a:prstGeom>
          <a:noFill/>
          <a:ln w="571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3918743" y="1256506"/>
            <a:ext cx="4354513" cy="4354513"/>
          </a:xfrm>
          <a:prstGeom prst="ellipse">
            <a:avLst/>
          </a:prstGeom>
          <a:noFill/>
          <a:ln w="1016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3571079" y="908841"/>
            <a:ext cx="5049839" cy="5049839"/>
          </a:xfrm>
          <a:prstGeom prst="ellipse">
            <a:avLst/>
          </a:prstGeom>
          <a:noFill/>
          <a:ln w="165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4464560" y="3765393"/>
            <a:ext cx="341947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>
          <a:xfrm>
            <a:off x="4038598" y="6491968"/>
            <a:ext cx="4114800" cy="365125"/>
          </a:xfrm>
        </p:spPr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</a:rPr>
              <a:t>Gaia(Gardening In App)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905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797243" y="504492"/>
            <a:ext cx="5821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Corbel" panose="020B0503020204020204" pitchFamily="34" charset="0"/>
              </a:rPr>
              <a:t>기능 및 </a:t>
            </a:r>
            <a:r>
              <a:rPr lang="en-US" altLang="ko-KR" sz="4000" b="1" dirty="0">
                <a:latin typeface="Corbel" panose="020B0503020204020204" pitchFamily="34" charset="0"/>
              </a:rPr>
              <a:t>UI(5/ 5)</a:t>
            </a:r>
            <a:endParaRPr lang="ko-KR" altLang="en-US" sz="4000" b="1" dirty="0">
              <a:latin typeface="Corbel" panose="020B0503020204020204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969597" y="232077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69597" y="284695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969597" y="3374402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969597" y="3896487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02620" y="2394851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Introduction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200" y="289360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Structure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3342" y="3430063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기능 및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UI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" y="3965640"/>
            <a:ext cx="1969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>
                <a:solidFill>
                  <a:schemeClr val="bg1"/>
                </a:solidFill>
                <a:latin typeface="Corbel" panose="020B0503020204020204" pitchFamily="34" charset="0"/>
              </a:rPr>
              <a:t>한계점 및 향후 계획</a:t>
            </a:r>
            <a:endParaRPr lang="ko-KR" altLang="en-US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969597" y="442054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243348" y="4476201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pic>
        <p:nvPicPr>
          <p:cNvPr id="4" name="웹모 최종발표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97243" y="1393240"/>
            <a:ext cx="9153458" cy="5144800"/>
          </a:xfrm>
          <a:prstGeom prst="rect">
            <a:avLst/>
          </a:prstGeom>
        </p:spPr>
      </p:pic>
      <p:sp>
        <p:nvSpPr>
          <p:cNvPr id="46" name="바닥글 개체 틀 3"/>
          <p:cNvSpPr txBox="1">
            <a:spLocks/>
          </p:cNvSpPr>
          <p:nvPr/>
        </p:nvSpPr>
        <p:spPr>
          <a:xfrm>
            <a:off x="-752792" y="7826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>
                <a:solidFill>
                  <a:schemeClr val="bg1"/>
                </a:solidFill>
              </a:rPr>
              <a:t>Gaia(Gardening In App)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7" name="슬라이드 번호 개체 틀 4"/>
          <p:cNvSpPr txBox="1">
            <a:spLocks/>
          </p:cNvSpPr>
          <p:nvPr/>
        </p:nvSpPr>
        <p:spPr>
          <a:xfrm>
            <a:off x="-187083" y="64424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3CFBE0-9ADC-4D8E-BC22-816969B40500}" type="slidenum">
              <a:rPr lang="ko-KR" altLang="en-US" sz="1800" b="1" smtClean="0">
                <a:solidFill>
                  <a:schemeClr val="bg1"/>
                </a:solidFill>
              </a:rPr>
              <a:pPr/>
              <a:t>10</a:t>
            </a:fld>
            <a:endParaRPr lang="ko-KR" alt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24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797243" y="504492"/>
            <a:ext cx="5821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Corbel" panose="020B0503020204020204" pitchFamily="34" charset="0"/>
              </a:rPr>
              <a:t>한계점 및 향후 계획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969597" y="232077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69597" y="284695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969597" y="337440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969597" y="3896487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02620" y="2394851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Introduction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200" y="289360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Structure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3342" y="3430063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기능 및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UI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" y="3965640"/>
            <a:ext cx="1969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>
                <a:solidFill>
                  <a:schemeClr val="bg1"/>
                </a:solidFill>
                <a:latin typeface="Corbel" panose="020B0503020204020204" pitchFamily="34" charset="0"/>
              </a:rPr>
              <a:t>한계점 및 향후 계획</a:t>
            </a:r>
            <a:endParaRPr lang="ko-KR" altLang="en-US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969597" y="442054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243348" y="4476201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97242" y="2161260"/>
            <a:ext cx="9153457" cy="3264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/>
              <a:t>기상청 빅데이터를 통한 현재 기상기후 연동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0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/>
              <a:t>내부 및 외부 사용자 관리 기능 구현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0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/>
              <a:t>전문 </a:t>
            </a:r>
            <a:r>
              <a:rPr lang="en-US" altLang="ko-KR" sz="2000" dirty="0"/>
              <a:t>UI </a:t>
            </a:r>
            <a:r>
              <a:rPr lang="ko-KR" altLang="en-US" sz="2000" dirty="0"/>
              <a:t>업체에 의뢰한 </a:t>
            </a:r>
            <a:r>
              <a:rPr lang="en-US" altLang="ko-KR" sz="2000" dirty="0"/>
              <a:t>UI</a:t>
            </a:r>
            <a:r>
              <a:rPr lang="ko-KR" altLang="en-US" sz="2000" dirty="0"/>
              <a:t>로 대체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0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/>
              <a:t>식물에 대한 세부적인 조사 후 </a:t>
            </a:r>
            <a:r>
              <a:rPr lang="en-US" altLang="ko-KR" sz="2000" dirty="0"/>
              <a:t>DB </a:t>
            </a:r>
            <a:r>
              <a:rPr lang="ko-KR" altLang="en-US" sz="2000" dirty="0"/>
              <a:t>설계 </a:t>
            </a:r>
            <a:r>
              <a:rPr lang="en-US" altLang="ko-KR" sz="2000" dirty="0"/>
              <a:t>Update</a:t>
            </a:r>
            <a:endParaRPr lang="ko-KR" altLang="en-US" sz="2000" dirty="0"/>
          </a:p>
        </p:txBody>
      </p:sp>
      <p:sp>
        <p:nvSpPr>
          <p:cNvPr id="24" name="바닥글 개체 틀 3"/>
          <p:cNvSpPr txBox="1">
            <a:spLocks/>
          </p:cNvSpPr>
          <p:nvPr/>
        </p:nvSpPr>
        <p:spPr>
          <a:xfrm>
            <a:off x="-752792" y="7826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>
                <a:solidFill>
                  <a:schemeClr val="bg1"/>
                </a:solidFill>
              </a:rPr>
              <a:t>Gaia(Gardening In App)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5" name="슬라이드 번호 개체 틀 4"/>
          <p:cNvSpPr txBox="1">
            <a:spLocks/>
          </p:cNvSpPr>
          <p:nvPr/>
        </p:nvSpPr>
        <p:spPr>
          <a:xfrm>
            <a:off x="-187083" y="64424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3CFBE0-9ADC-4D8E-BC22-816969B40500}" type="slidenum">
              <a:rPr lang="ko-KR" altLang="en-US" sz="1800" b="1" smtClean="0">
                <a:solidFill>
                  <a:schemeClr val="bg1"/>
                </a:solidFill>
              </a:rPr>
              <a:pPr/>
              <a:t>11</a:t>
            </a:fld>
            <a:endParaRPr lang="ko-KR" alt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907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-76200" y="-85725"/>
            <a:ext cx="12496800" cy="70836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11191" y="2790808"/>
            <a:ext cx="2769614" cy="974585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타원 3"/>
          <p:cNvSpPr/>
          <p:nvPr/>
        </p:nvSpPr>
        <p:spPr>
          <a:xfrm>
            <a:off x="3752849" y="1090612"/>
            <a:ext cx="4686300" cy="4686300"/>
          </a:xfrm>
          <a:prstGeom prst="ellipse">
            <a:avLst/>
          </a:prstGeom>
          <a:noFill/>
          <a:ln w="571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3918743" y="1256506"/>
            <a:ext cx="4354513" cy="4354513"/>
          </a:xfrm>
          <a:prstGeom prst="ellipse">
            <a:avLst/>
          </a:prstGeom>
          <a:noFill/>
          <a:ln w="1016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3571079" y="908841"/>
            <a:ext cx="5049839" cy="5049839"/>
          </a:xfrm>
          <a:prstGeom prst="ellipse">
            <a:avLst/>
          </a:prstGeom>
          <a:noFill/>
          <a:ln w="165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4464560" y="3765393"/>
            <a:ext cx="341947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바닥글 개체 틀 6"/>
          <p:cNvSpPr>
            <a:spLocks noGrp="1"/>
          </p:cNvSpPr>
          <p:nvPr>
            <p:ph type="ftr" sz="quarter" idx="11"/>
          </p:nvPr>
        </p:nvSpPr>
        <p:spPr>
          <a:xfrm>
            <a:off x="4038598" y="6491968"/>
            <a:ext cx="4114800" cy="365125"/>
          </a:xfrm>
        </p:spPr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</a:rPr>
              <a:t>Gaia(Gardening In App)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328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-76200" y="-85725"/>
            <a:ext cx="12496800" cy="70836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11191" y="2790808"/>
            <a:ext cx="2769614" cy="974585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 &amp; A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타원 3"/>
          <p:cNvSpPr/>
          <p:nvPr/>
        </p:nvSpPr>
        <p:spPr>
          <a:xfrm>
            <a:off x="3752849" y="1090612"/>
            <a:ext cx="4686300" cy="4686300"/>
          </a:xfrm>
          <a:prstGeom prst="ellipse">
            <a:avLst/>
          </a:prstGeom>
          <a:noFill/>
          <a:ln w="571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3918743" y="1256506"/>
            <a:ext cx="4354513" cy="4354513"/>
          </a:xfrm>
          <a:prstGeom prst="ellipse">
            <a:avLst/>
          </a:prstGeom>
          <a:noFill/>
          <a:ln w="1016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3571079" y="908841"/>
            <a:ext cx="5049839" cy="5049839"/>
          </a:xfrm>
          <a:prstGeom prst="ellipse">
            <a:avLst/>
          </a:prstGeom>
          <a:noFill/>
          <a:ln w="165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4464560" y="3765393"/>
            <a:ext cx="341947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바닥글 개체 틀 6"/>
          <p:cNvSpPr>
            <a:spLocks noGrp="1"/>
          </p:cNvSpPr>
          <p:nvPr>
            <p:ph type="ftr" sz="quarter" idx="11"/>
          </p:nvPr>
        </p:nvSpPr>
        <p:spPr>
          <a:xfrm>
            <a:off x="4038598" y="6491968"/>
            <a:ext cx="4114800" cy="365125"/>
          </a:xfrm>
        </p:spPr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</a:rPr>
              <a:t>Gaia(Gardening In App)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681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-76200" y="-85725"/>
            <a:ext cx="12496800" cy="70836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11191" y="2790808"/>
            <a:ext cx="2769614" cy="974585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타원 3"/>
          <p:cNvSpPr/>
          <p:nvPr/>
        </p:nvSpPr>
        <p:spPr>
          <a:xfrm>
            <a:off x="3752849" y="1090612"/>
            <a:ext cx="4686300" cy="4686300"/>
          </a:xfrm>
          <a:prstGeom prst="ellipse">
            <a:avLst/>
          </a:prstGeom>
          <a:noFill/>
          <a:ln w="571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3918743" y="1256506"/>
            <a:ext cx="4354513" cy="4354513"/>
          </a:xfrm>
          <a:prstGeom prst="ellipse">
            <a:avLst/>
          </a:prstGeom>
          <a:noFill/>
          <a:ln w="1016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3571079" y="908841"/>
            <a:ext cx="5049839" cy="5049839"/>
          </a:xfrm>
          <a:prstGeom prst="ellipse">
            <a:avLst/>
          </a:prstGeom>
          <a:noFill/>
          <a:ln w="165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4464560" y="3765393"/>
            <a:ext cx="341947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바닥글 개체 틀 6"/>
          <p:cNvSpPr>
            <a:spLocks noGrp="1"/>
          </p:cNvSpPr>
          <p:nvPr>
            <p:ph type="ftr" sz="quarter" idx="11"/>
          </p:nvPr>
        </p:nvSpPr>
        <p:spPr>
          <a:xfrm>
            <a:off x="4038598" y="6491968"/>
            <a:ext cx="4114800" cy="365125"/>
          </a:xfrm>
        </p:spPr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</a:rPr>
              <a:t>Gaia(Gardening In App)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617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76199" y="-1"/>
            <a:ext cx="660399" cy="6858001"/>
            <a:chOff x="-76200" y="-1"/>
            <a:chExt cx="36472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-76200" y="6096000"/>
              <a:ext cx="36472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-76200" y="5903912"/>
              <a:ext cx="36472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-76200" y="1256506"/>
              <a:ext cx="36472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597997" y="385465"/>
            <a:ext cx="254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atin typeface="Corbel" panose="020B0503020204020204" pitchFamily="34" charset="0"/>
              </a:rPr>
              <a:t>Agenda</a:t>
            </a:r>
            <a:endParaRPr lang="ko-KR" altLang="en-US" sz="4400" b="1" dirty="0">
              <a:latin typeface="Corbel" panose="020B0503020204020204" pitchFamily="34" charset="0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815145" y="1171530"/>
            <a:ext cx="36322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cxnSpLocks/>
          </p:cNvCxnSpPr>
          <p:nvPr/>
        </p:nvCxnSpPr>
        <p:spPr>
          <a:xfrm>
            <a:off x="815145" y="1256506"/>
            <a:ext cx="698375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15145" y="1618734"/>
            <a:ext cx="71234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Corbel" panose="020B0503020204020204" pitchFamily="34" charset="0"/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Corbel" panose="020B0503020204020204" pitchFamily="34" charset="0"/>
              </a:rPr>
              <a:t>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Corbel" panose="020B0503020204020204" pitchFamily="34" charset="0"/>
              </a:rPr>
              <a:t>기능 및 </a:t>
            </a:r>
            <a:r>
              <a:rPr lang="en-US" altLang="ko-KR" dirty="0">
                <a:latin typeface="Corbel" panose="020B0503020204020204" pitchFamily="34" charset="0"/>
              </a:rPr>
              <a:t>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Corbel" panose="020B0503020204020204" pitchFamily="34" charset="0"/>
              </a:rPr>
              <a:t>한계점 및 향후 계획</a:t>
            </a:r>
            <a:endParaRPr lang="en-US" altLang="ko-KR" dirty="0"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Corbel" panose="020B0503020204020204" pitchFamily="34" charset="0"/>
              </a:rPr>
              <a:t>Demo</a:t>
            </a:r>
          </a:p>
        </p:txBody>
      </p:sp>
      <p:grpSp>
        <p:nvGrpSpPr>
          <p:cNvPr id="41" name="그룹 40"/>
          <p:cNvGrpSpPr/>
          <p:nvPr/>
        </p:nvGrpSpPr>
        <p:grpSpPr>
          <a:xfrm>
            <a:off x="11531601" y="-1"/>
            <a:ext cx="660399" cy="6858001"/>
            <a:chOff x="-76200" y="-1"/>
            <a:chExt cx="3647279" cy="6858001"/>
          </a:xfrm>
        </p:grpSpPr>
        <p:sp>
          <p:nvSpPr>
            <p:cNvPr id="42" name="직사각형 41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3" name="직선 연결선 42"/>
            <p:cNvCxnSpPr>
              <a:cxnSpLocks/>
            </p:cNvCxnSpPr>
            <p:nvPr/>
          </p:nvCxnSpPr>
          <p:spPr>
            <a:xfrm>
              <a:off x="-76200" y="6096000"/>
              <a:ext cx="36472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-76200" y="5903912"/>
              <a:ext cx="36472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-76200" y="1256506"/>
              <a:ext cx="36472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Gaia(Gardening In App)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989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/>
          <p:cNvSpPr/>
          <p:nvPr/>
        </p:nvSpPr>
        <p:spPr>
          <a:xfrm>
            <a:off x="1969597" y="2320778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69597" y="284695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969597" y="337440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969597" y="3896487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2620" y="2394851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Introduction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200" y="289360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Structure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3342" y="3430063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기능 및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UI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" y="3965640"/>
            <a:ext cx="1969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>
                <a:solidFill>
                  <a:schemeClr val="bg1"/>
                </a:solidFill>
                <a:latin typeface="Corbel" panose="020B0503020204020204" pitchFamily="34" charset="0"/>
              </a:rPr>
              <a:t>한계점 및 향후 계획</a:t>
            </a:r>
            <a:endParaRPr lang="ko-KR" altLang="en-US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1969597" y="442054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243348" y="4476201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797243" y="504492"/>
            <a:ext cx="5821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Corbel" panose="020B0503020204020204" pitchFamily="34" charset="0"/>
              </a:rPr>
              <a:t>Introduction</a:t>
            </a:r>
            <a:endParaRPr lang="ko-KR" altLang="en-US" sz="4000" b="1" dirty="0">
              <a:latin typeface="Corbel" panose="020B0503020204020204" pitchFamily="34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925" y="1393123"/>
            <a:ext cx="8312604" cy="5006727"/>
          </a:xfrm>
          <a:prstGeom prst="rect">
            <a:avLst/>
          </a:prstGeom>
        </p:spPr>
      </p:pic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-752792" y="782699"/>
            <a:ext cx="4114800" cy="365125"/>
          </a:xfrm>
        </p:spPr>
        <p:txBody>
          <a:bodyPr/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Gaia(Gardening In App)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-187083" y="6442443"/>
            <a:ext cx="2743200" cy="365125"/>
          </a:xfrm>
        </p:spPr>
        <p:txBody>
          <a:bodyPr/>
          <a:lstStyle/>
          <a:p>
            <a:fld id="{623CFBE0-9ADC-4D8E-BC22-816969B40500}" type="slidenum">
              <a:rPr lang="ko-KR" altLang="en-US" sz="1800" b="1" smtClean="0">
                <a:solidFill>
                  <a:schemeClr val="bg1"/>
                </a:solidFill>
              </a:rPr>
              <a:t>3</a:t>
            </a:fld>
            <a:endParaRPr lang="ko-KR" alt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582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797243" y="504492"/>
            <a:ext cx="5821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Corbel" panose="020B0503020204020204" pitchFamily="34" charset="0"/>
              </a:rPr>
              <a:t>Structure(1/2)</a:t>
            </a:r>
            <a:endParaRPr lang="ko-KR" altLang="en-US" sz="4000" b="1" dirty="0">
              <a:latin typeface="Corbel" panose="020B0503020204020204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969597" y="232077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69597" y="2846958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969597" y="337440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969597" y="3896487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02620" y="2394851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Introduction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200" y="289360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Structure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3342" y="3430063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기능 및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UI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" y="3965640"/>
            <a:ext cx="1969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>
                <a:solidFill>
                  <a:schemeClr val="bg1"/>
                </a:solidFill>
                <a:latin typeface="Corbel" panose="020B0503020204020204" pitchFamily="34" charset="0"/>
              </a:rPr>
              <a:t>한계점 및 향후 계획</a:t>
            </a:r>
            <a:endParaRPr lang="ko-KR" altLang="en-US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969597" y="442054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243348" y="4476201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508" y="1548574"/>
            <a:ext cx="7400925" cy="5114925"/>
          </a:xfrm>
          <a:prstGeom prst="rect">
            <a:avLst/>
          </a:prstGeom>
        </p:spPr>
      </p:pic>
      <p:sp>
        <p:nvSpPr>
          <p:cNvPr id="44" name="바닥글 개체 틀 3"/>
          <p:cNvSpPr txBox="1">
            <a:spLocks/>
          </p:cNvSpPr>
          <p:nvPr/>
        </p:nvSpPr>
        <p:spPr>
          <a:xfrm>
            <a:off x="-752792" y="7826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>
                <a:solidFill>
                  <a:schemeClr val="bg1"/>
                </a:solidFill>
              </a:rPr>
              <a:t>Gaia(Gardening In App)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5" name="슬라이드 번호 개체 틀 4"/>
          <p:cNvSpPr txBox="1">
            <a:spLocks/>
          </p:cNvSpPr>
          <p:nvPr/>
        </p:nvSpPr>
        <p:spPr>
          <a:xfrm>
            <a:off x="-187083" y="64424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3CFBE0-9ADC-4D8E-BC22-816969B40500}" type="slidenum">
              <a:rPr lang="ko-KR" altLang="en-US" sz="1800" b="1" smtClean="0">
                <a:solidFill>
                  <a:schemeClr val="bg1"/>
                </a:solidFill>
              </a:rPr>
              <a:pPr/>
              <a:t>4</a:t>
            </a:fld>
            <a:endParaRPr lang="ko-KR" alt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251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797243" y="504492"/>
            <a:ext cx="5821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Corbel" panose="020B0503020204020204" pitchFamily="34" charset="0"/>
              </a:rPr>
              <a:t>Structure(2/2)</a:t>
            </a:r>
            <a:endParaRPr lang="ko-KR" altLang="en-US" sz="4000" b="1" dirty="0">
              <a:latin typeface="Corbel" panose="020B0503020204020204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969597" y="232077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69597" y="2846958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969597" y="337440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969597" y="3896487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02620" y="2394851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Introduction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200" y="289360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Structure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3342" y="3430063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기능 및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UI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" y="3965640"/>
            <a:ext cx="1969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>
                <a:solidFill>
                  <a:schemeClr val="bg1"/>
                </a:solidFill>
                <a:latin typeface="Corbel" panose="020B0503020204020204" pitchFamily="34" charset="0"/>
              </a:rPr>
              <a:t>한계점 및 향후 계획</a:t>
            </a:r>
            <a:endParaRPr lang="ko-KR" altLang="en-US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969597" y="442054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243348" y="4476201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655" y="1455517"/>
            <a:ext cx="8184632" cy="5301040"/>
          </a:xfrm>
          <a:prstGeom prst="rect">
            <a:avLst/>
          </a:prstGeom>
        </p:spPr>
      </p:pic>
      <p:sp>
        <p:nvSpPr>
          <p:cNvPr id="24" name="바닥글 개체 틀 3"/>
          <p:cNvSpPr txBox="1">
            <a:spLocks/>
          </p:cNvSpPr>
          <p:nvPr/>
        </p:nvSpPr>
        <p:spPr>
          <a:xfrm>
            <a:off x="-752792" y="7826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>
                <a:solidFill>
                  <a:schemeClr val="bg1"/>
                </a:solidFill>
              </a:rPr>
              <a:t>Gaia(Gardening In App)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5" name="슬라이드 번호 개체 틀 4"/>
          <p:cNvSpPr txBox="1">
            <a:spLocks/>
          </p:cNvSpPr>
          <p:nvPr/>
        </p:nvSpPr>
        <p:spPr>
          <a:xfrm>
            <a:off x="-187083" y="64424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3CFBE0-9ADC-4D8E-BC22-816969B40500}" type="slidenum">
              <a:rPr lang="ko-KR" altLang="en-US" sz="1800" b="1" smtClean="0">
                <a:solidFill>
                  <a:schemeClr val="bg1"/>
                </a:solidFill>
              </a:rPr>
              <a:pPr/>
              <a:t>5</a:t>
            </a:fld>
            <a:endParaRPr lang="ko-KR" alt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424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797243" y="504492"/>
            <a:ext cx="5821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Corbel" panose="020B0503020204020204" pitchFamily="34" charset="0"/>
              </a:rPr>
              <a:t>기능 및 </a:t>
            </a:r>
            <a:r>
              <a:rPr lang="en-US" altLang="ko-KR" sz="4000" b="1" dirty="0">
                <a:latin typeface="Corbel" panose="020B0503020204020204" pitchFamily="34" charset="0"/>
              </a:rPr>
              <a:t>UI(1/ 5)</a:t>
            </a:r>
            <a:endParaRPr lang="ko-KR" altLang="en-US" sz="4000" b="1" dirty="0">
              <a:latin typeface="Corbel" panose="020B0503020204020204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969597" y="232077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69597" y="284695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969597" y="3374402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969597" y="3896487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02620" y="2394851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Introduction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200" y="289360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Structure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3342" y="3430063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기능 및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UI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" y="3965640"/>
            <a:ext cx="1969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>
                <a:solidFill>
                  <a:schemeClr val="bg1"/>
                </a:solidFill>
                <a:latin typeface="Corbel" panose="020B0503020204020204" pitchFamily="34" charset="0"/>
              </a:rPr>
              <a:t>한계점 및 향후 계획</a:t>
            </a:r>
            <a:endParaRPr lang="ko-KR" altLang="en-US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969597" y="442054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243348" y="4476201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631" y="1451429"/>
            <a:ext cx="2611097" cy="46445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869" y="1451429"/>
            <a:ext cx="2592729" cy="46445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739" y="1451429"/>
            <a:ext cx="2603774" cy="46445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64380" y="6273495"/>
            <a:ext cx="2507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Sign Up</a:t>
            </a:r>
            <a:endParaRPr lang="ko-KR" altLang="en-US" sz="20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6171434" y="6262304"/>
            <a:ext cx="2507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Login</a:t>
            </a:r>
            <a:endParaRPr lang="ko-KR" altLang="en-US" sz="20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8974827" y="6262304"/>
            <a:ext cx="2507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Main Page</a:t>
            </a:r>
            <a:endParaRPr lang="ko-KR" altLang="en-US" sz="2000" b="1" dirty="0"/>
          </a:p>
        </p:txBody>
      </p:sp>
      <p:sp>
        <p:nvSpPr>
          <p:cNvPr id="46" name="바닥글 개체 틀 3"/>
          <p:cNvSpPr txBox="1">
            <a:spLocks/>
          </p:cNvSpPr>
          <p:nvPr/>
        </p:nvSpPr>
        <p:spPr>
          <a:xfrm>
            <a:off x="-752792" y="7826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>
                <a:solidFill>
                  <a:schemeClr val="bg1"/>
                </a:solidFill>
              </a:rPr>
              <a:t>Gaia(Gardening In App)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7" name="슬라이드 번호 개체 틀 4"/>
          <p:cNvSpPr txBox="1">
            <a:spLocks/>
          </p:cNvSpPr>
          <p:nvPr/>
        </p:nvSpPr>
        <p:spPr>
          <a:xfrm>
            <a:off x="-187083" y="64424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3CFBE0-9ADC-4D8E-BC22-816969B40500}" type="slidenum">
              <a:rPr lang="ko-KR" altLang="en-US" sz="1800" b="1" smtClean="0">
                <a:solidFill>
                  <a:schemeClr val="bg1"/>
                </a:solidFill>
              </a:rPr>
              <a:pPr/>
              <a:t>6</a:t>
            </a:fld>
            <a:endParaRPr lang="ko-KR" alt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60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797243" y="504492"/>
            <a:ext cx="5821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Corbel" panose="020B0503020204020204" pitchFamily="34" charset="0"/>
              </a:rPr>
              <a:t>기능 및 </a:t>
            </a:r>
            <a:r>
              <a:rPr lang="en-US" altLang="ko-KR" sz="4000" b="1" dirty="0">
                <a:latin typeface="Corbel" panose="020B0503020204020204" pitchFamily="34" charset="0"/>
              </a:rPr>
              <a:t>UI(2/ 5)</a:t>
            </a:r>
            <a:endParaRPr lang="ko-KR" altLang="en-US" sz="4000" b="1" dirty="0">
              <a:latin typeface="Corbel" panose="020B0503020204020204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969597" y="232077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69597" y="284695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969597" y="3374402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969597" y="3896487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02620" y="2394851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Introduction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200" y="289360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Structure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3342" y="3430063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기능 및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UI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" y="3965640"/>
            <a:ext cx="1969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>
                <a:solidFill>
                  <a:schemeClr val="bg1"/>
                </a:solidFill>
                <a:latin typeface="Corbel" panose="020B0503020204020204" pitchFamily="34" charset="0"/>
              </a:rPr>
              <a:t>한계점 및 향후 계획</a:t>
            </a:r>
            <a:endParaRPr lang="ko-KR" altLang="en-US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969597" y="442054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243348" y="4476201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428" y="1451429"/>
            <a:ext cx="2592046" cy="464457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364380" y="6273495"/>
            <a:ext cx="2507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사용자 정보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801" y="1451429"/>
            <a:ext cx="2611799" cy="4641237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6177901" y="6270161"/>
            <a:ext cx="2507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아이템 구입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9742" y="1465937"/>
            <a:ext cx="2603635" cy="462672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987760" y="6270161"/>
            <a:ext cx="2507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꽃 구입</a:t>
            </a:r>
          </a:p>
        </p:txBody>
      </p:sp>
      <p:sp>
        <p:nvSpPr>
          <p:cNvPr id="49" name="바닥글 개체 틀 3"/>
          <p:cNvSpPr txBox="1">
            <a:spLocks/>
          </p:cNvSpPr>
          <p:nvPr/>
        </p:nvSpPr>
        <p:spPr>
          <a:xfrm>
            <a:off x="-752792" y="7826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>
                <a:solidFill>
                  <a:schemeClr val="bg1"/>
                </a:solidFill>
              </a:rPr>
              <a:t>Gaia(Gardening In App)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0" name="슬라이드 번호 개체 틀 4"/>
          <p:cNvSpPr txBox="1">
            <a:spLocks/>
          </p:cNvSpPr>
          <p:nvPr/>
        </p:nvSpPr>
        <p:spPr>
          <a:xfrm>
            <a:off x="-187083" y="64424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3CFBE0-9ADC-4D8E-BC22-816969B40500}" type="slidenum">
              <a:rPr lang="ko-KR" altLang="en-US" sz="1800" b="1" smtClean="0">
                <a:solidFill>
                  <a:schemeClr val="bg1"/>
                </a:solidFill>
              </a:rPr>
              <a:pPr/>
              <a:t>7</a:t>
            </a:fld>
            <a:endParaRPr lang="ko-KR" alt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625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797243" y="504492"/>
            <a:ext cx="5821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Corbel" panose="020B0503020204020204" pitchFamily="34" charset="0"/>
              </a:rPr>
              <a:t>기능 및 </a:t>
            </a:r>
            <a:r>
              <a:rPr lang="en-US" altLang="ko-KR" sz="4000" b="1" dirty="0">
                <a:latin typeface="Corbel" panose="020B0503020204020204" pitchFamily="34" charset="0"/>
              </a:rPr>
              <a:t>UI(3/ 5)</a:t>
            </a:r>
            <a:endParaRPr lang="ko-KR" altLang="en-US" sz="4000" b="1" dirty="0">
              <a:latin typeface="Corbel" panose="020B0503020204020204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969597" y="232077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69597" y="284695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969597" y="3374402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969597" y="3896487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02620" y="2394851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Introduction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200" y="289360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Structure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3342" y="3430063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기능 및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UI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" y="3965640"/>
            <a:ext cx="1969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>
                <a:solidFill>
                  <a:schemeClr val="bg1"/>
                </a:solidFill>
                <a:latin typeface="Corbel" panose="020B0503020204020204" pitchFamily="34" charset="0"/>
              </a:rPr>
              <a:t>한계점 및 향후 계획</a:t>
            </a:r>
            <a:endParaRPr lang="ko-KR" altLang="en-US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969597" y="442054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243348" y="4476201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428" y="1451429"/>
            <a:ext cx="2582921" cy="464457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364380" y="6273495"/>
            <a:ext cx="2507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아이템 구입 확정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690" y="1451429"/>
            <a:ext cx="2607788" cy="464457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173690" y="6273495"/>
            <a:ext cx="2507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꽃 구입 확정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3001" y="1451429"/>
            <a:ext cx="2607788" cy="4644571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9033096" y="6276819"/>
            <a:ext cx="2507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화분 구입</a:t>
            </a:r>
          </a:p>
        </p:txBody>
      </p:sp>
      <p:sp>
        <p:nvSpPr>
          <p:cNvPr id="46" name="바닥글 개체 틀 3"/>
          <p:cNvSpPr txBox="1">
            <a:spLocks/>
          </p:cNvSpPr>
          <p:nvPr/>
        </p:nvSpPr>
        <p:spPr>
          <a:xfrm>
            <a:off x="-752792" y="7826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>
                <a:solidFill>
                  <a:schemeClr val="bg1"/>
                </a:solidFill>
              </a:rPr>
              <a:t>Gaia(Gardening In App)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7" name="슬라이드 번호 개체 틀 4"/>
          <p:cNvSpPr txBox="1">
            <a:spLocks/>
          </p:cNvSpPr>
          <p:nvPr/>
        </p:nvSpPr>
        <p:spPr>
          <a:xfrm>
            <a:off x="-187083" y="64424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3CFBE0-9ADC-4D8E-BC22-816969B40500}" type="slidenum">
              <a:rPr lang="ko-KR" altLang="en-US" sz="1800" b="1" smtClean="0">
                <a:solidFill>
                  <a:schemeClr val="bg1"/>
                </a:solidFill>
              </a:rPr>
              <a:pPr/>
              <a:t>8</a:t>
            </a:fld>
            <a:endParaRPr lang="ko-KR" alt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621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797243" y="504492"/>
            <a:ext cx="5821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Corbel" panose="020B0503020204020204" pitchFamily="34" charset="0"/>
              </a:rPr>
              <a:t>기능 및 </a:t>
            </a:r>
            <a:r>
              <a:rPr lang="en-US" altLang="ko-KR" sz="4000" b="1" dirty="0">
                <a:latin typeface="Corbel" panose="020B0503020204020204" pitchFamily="34" charset="0"/>
              </a:rPr>
              <a:t>UI(4/ 5)</a:t>
            </a:r>
            <a:endParaRPr lang="ko-KR" altLang="en-US" sz="4000" b="1" dirty="0">
              <a:latin typeface="Corbel" panose="020B0503020204020204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969597" y="232077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69597" y="284695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969597" y="3374402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969597" y="3896487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02620" y="2394851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Introduction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200" y="289360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Structure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3342" y="3430063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기능 및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UI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" y="3965640"/>
            <a:ext cx="1969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>
                <a:solidFill>
                  <a:schemeClr val="bg1"/>
                </a:solidFill>
                <a:latin typeface="Corbel" panose="020B0503020204020204" pitchFamily="34" charset="0"/>
              </a:rPr>
              <a:t>한계점 및 향후 계획</a:t>
            </a:r>
            <a:endParaRPr lang="ko-KR" altLang="en-US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969597" y="442054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243348" y="4476201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428" y="1453587"/>
            <a:ext cx="2572695" cy="4642413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364380" y="6273495"/>
            <a:ext cx="2507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식물 구입 확정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583" y="1453587"/>
            <a:ext cx="2603277" cy="4642413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180422" y="6273495"/>
            <a:ext cx="2507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메인 화면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9320" y="1453587"/>
            <a:ext cx="2635043" cy="4642413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9033042" y="6273495"/>
            <a:ext cx="2507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App </a:t>
            </a:r>
            <a:r>
              <a:rPr lang="ko-KR" altLang="en-US" sz="2000" b="1" dirty="0"/>
              <a:t>외부 화면</a:t>
            </a:r>
          </a:p>
        </p:txBody>
      </p:sp>
      <p:sp>
        <p:nvSpPr>
          <p:cNvPr id="9" name="타원 8"/>
          <p:cNvSpPr/>
          <p:nvPr/>
        </p:nvSpPr>
        <p:spPr>
          <a:xfrm>
            <a:off x="8808430" y="4476201"/>
            <a:ext cx="1308675" cy="127944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6399058" y="2304506"/>
            <a:ext cx="1714428" cy="167613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/>
          <p:cNvCxnSpPr>
            <a:stCxn id="45" idx="4"/>
            <a:endCxn id="9" idx="2"/>
          </p:cNvCxnSpPr>
          <p:nvPr/>
        </p:nvCxnSpPr>
        <p:spPr>
          <a:xfrm rot="16200000" flipH="1">
            <a:off x="7464710" y="3772203"/>
            <a:ext cx="1135283" cy="1552158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바닥글 개체 틀 3"/>
          <p:cNvSpPr txBox="1">
            <a:spLocks/>
          </p:cNvSpPr>
          <p:nvPr/>
        </p:nvSpPr>
        <p:spPr>
          <a:xfrm>
            <a:off x="-752792" y="7826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>
                <a:solidFill>
                  <a:schemeClr val="bg1"/>
                </a:solidFill>
              </a:rPr>
              <a:t>Gaia(Gardening In App)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8" name="슬라이드 번호 개체 틀 4"/>
          <p:cNvSpPr txBox="1">
            <a:spLocks/>
          </p:cNvSpPr>
          <p:nvPr/>
        </p:nvSpPr>
        <p:spPr>
          <a:xfrm>
            <a:off x="-187083" y="64424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3CFBE0-9ADC-4D8E-BC22-816969B40500}" type="slidenum">
              <a:rPr lang="ko-KR" altLang="en-US" sz="1800" b="1" smtClean="0">
                <a:solidFill>
                  <a:schemeClr val="bg1"/>
                </a:solidFill>
              </a:rPr>
              <a:pPr/>
              <a:t>9</a:t>
            </a:fld>
            <a:endParaRPr lang="ko-KR" alt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502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311</Words>
  <Application>Microsoft Office PowerPoint</Application>
  <PresentationFormat>와이드스크린</PresentationFormat>
  <Paragraphs>111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Arial</vt:lpstr>
      <vt:lpstr>Corbel</vt:lpstr>
      <vt:lpstr>Office 테마</vt:lpstr>
      <vt:lpstr>Gaia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Demo</vt:lpstr>
      <vt:lpstr>Q &amp; A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Woori</dc:title>
  <dc:creator>jinyeonju</dc:creator>
  <cp:lastModifiedBy>jinyeonju</cp:lastModifiedBy>
  <cp:revision>60</cp:revision>
  <dcterms:created xsi:type="dcterms:W3CDTF">2017-05-28T12:53:27Z</dcterms:created>
  <dcterms:modified xsi:type="dcterms:W3CDTF">2017-06-13T01:52:16Z</dcterms:modified>
</cp:coreProperties>
</file>